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32399287" cy="43200637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2915892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2915892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6560720" y="2319624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1478240" y="1010880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21336840" y="1010880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21336840" y="2319624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11478240" y="2319624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619640" y="10108800"/>
            <a:ext cx="29158920" cy="2505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2915892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430000" y="7070040"/>
            <a:ext cx="27538920" cy="69716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6560720" y="2319624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2915892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pt-BR" sz="2126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Clique para editar estilo do título mestre</a:t>
            </a:r>
            <a:endParaRPr b="0" lang="pt-BR" sz="2126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2227320" y="40040640"/>
            <a:ext cx="7289640" cy="2299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0725D30-6E01-41EB-886F-AE308A2A0E2B}" type="datetime">
              <a:rPr b="0" lang="pt-BR" sz="425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22/01/20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10732320" y="40040640"/>
            <a:ext cx="10934280" cy="2299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22881960" y="40040640"/>
            <a:ext cx="7289640" cy="2299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C5B0868-37B9-4406-AF52-B1E5BA2612E9}" type="slidenum">
              <a:rPr b="0" lang="pt-BR" sz="425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29158920" cy="250560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70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70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638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63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638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63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32398920" cy="4319676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13042440" y="2759760"/>
            <a:ext cx="631368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Título: Subtítulo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9363960" y="3951360"/>
            <a:ext cx="13671720" cy="54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Autores e Orientador (Ordem alfabética + Prof. Orientador, instituição)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4474800" y="7240320"/>
            <a:ext cx="6984360" cy="22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Introdução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40)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4"/>
          <p:cNvSpPr/>
          <p:nvPr/>
        </p:nvSpPr>
        <p:spPr>
          <a:xfrm>
            <a:off x="4635000" y="11476800"/>
            <a:ext cx="743832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Metodologia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40)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5"/>
          <p:cNvSpPr/>
          <p:nvPr/>
        </p:nvSpPr>
        <p:spPr>
          <a:xfrm>
            <a:off x="4501080" y="15980040"/>
            <a:ext cx="1080324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Resultados e Discussão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40)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6"/>
          <p:cNvSpPr/>
          <p:nvPr/>
        </p:nvSpPr>
        <p:spPr>
          <a:xfrm>
            <a:off x="4632480" y="20482920"/>
            <a:ext cx="672192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Conclusão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40)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7"/>
          <p:cNvSpPr/>
          <p:nvPr/>
        </p:nvSpPr>
        <p:spPr>
          <a:xfrm>
            <a:off x="4797000" y="34206480"/>
            <a:ext cx="11655360" cy="207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Referências Bibliográficas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30)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8"/>
          <p:cNvSpPr/>
          <p:nvPr/>
        </p:nvSpPr>
        <p:spPr>
          <a:xfrm>
            <a:off x="4638960" y="26244360"/>
            <a:ext cx="10251720" cy="450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Obs: É livre a inserção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de imagens, ilustrações e a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Formatação do texto de acordo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com a temática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do trabalho.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Application>LibreOffice/5.3.0.3$Windows_X86_64 LibreOffice_project/7074905676c47b82bbcfbea1aeefc84afe1c50e1</Application>
  <Words>102</Words>
  <Paragraphs>22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2017-10-02T19:44:26Z</dcterms:created>
  <dc:creator>Usuário do Microsoft Office</dc:creator>
  <dc:description/>
  <dc:language>pt-BR</dc:language>
  <cp:lastModifiedBy/>
  <dcterms:modified xsi:type="dcterms:W3CDTF">2020-01-22T14:49:28Z</dcterms:modified>
  <cp:revision>8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</vt:i4>
  </property>
</Properties>
</file>